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3F4A76-2CA0-2E43-9531-62A925A7E7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5786EF-FA47-0E4E-817B-495B77A699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89DAEA-E9D7-2349-9591-A8162479A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4F1888-2D7F-5140-ACD7-CFAA4550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4833BD-B174-8F4C-A0C8-BE9617EE2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9330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CC3786-D2A5-3648-B38D-B8D490F21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A2152F3-4B48-AB42-819E-A3C9AA03D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4B60CB-EAB9-BE46-9133-3B1FCF8E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AECD81-5781-3440-8DA6-3BB8CB6DA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E37F23-1DA6-4941-8575-33171B99D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797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31165CC-EE6E-B245-BF40-B355D24D44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DFBACDE-0376-E84F-B488-B6ED5508D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501F04-20B2-D445-A258-836F90344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0874DC-D827-3B4A-B3D4-A22330686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B57BFD-1377-BE4F-9DF6-F6AB5A056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708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851697-7728-8545-9ACF-0E3CB950C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4F29E9-49CC-2844-A363-26F55FD94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041C6AD-DB05-8945-9775-04F81AB6D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C90B2B-41C9-0045-914D-0C394A556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A3820B-CEB6-1C4C-9C7D-6897FDCB7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09936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3A543-C60C-CE4F-BEE6-A1F5C69E3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374654F-7832-A24C-AF3E-3D3E52800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C46460-DC16-D547-B6E2-537A0419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14E419-7D27-D34D-89D7-16C3C8A58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486DEF-741B-A34B-A69C-DDF12438B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9578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7E0A9F-283F-A448-9A6A-8CC026C1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A9A878-0063-5F41-BE68-317B269DFE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0CFBF68-75EF-0C4E-B1DC-CBD35CB47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368FE7-7EB6-3046-BFEF-3BEC38976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68DA23-E07D-9B43-BA83-81D9611A5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EFAA550-E3BF-CC4A-9163-9BDCE3885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6475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4D7BF2-E398-7C4B-9E78-2EE3BE559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27B0C6D-BA22-0548-B6BC-665BAFC18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EEAAB5-4BD1-BD40-ACB9-B35B5C81E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15950ED-31D1-8F40-AB89-CC741E858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3DF25E1-6DA2-6B42-947D-3D20A296ED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15C6668-ACF0-8149-8479-7FF5BDADA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A9DD2B-E7F3-7347-BDAE-16E03288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7F01926-161D-4C4E-BF5B-6983374C1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11909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FA51AC-BE25-5B47-A1B6-A9A5F2DD7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1F3AFF1-DD52-AE47-B77F-A81CBFE5A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BCC9E59-3E5A-E242-81B6-2CAF96D01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E756462-0AC4-934D-A44D-CEF896106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22194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30FF110-8EE8-874D-8184-B6D4E41AD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F88F04D-4929-FB4E-8555-B42A08A12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C84B174-085D-E346-A478-9AD4E4F6E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6196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B814E0-85D1-4B45-B20A-9DF383104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38EAAF-7C49-804C-A2A4-9E1DF7350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DDAE1F7-02DF-D54C-BB33-090A5E1A6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F456E5-AE61-C84E-BAC1-33905301F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0C9110F-C1FD-8249-845D-80CCD5A4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174DC14-3251-454A-AE2F-28DCC1D85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16445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8B1DAC-DE6A-6D46-8239-B8A93EAD6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94427D4-B83F-AE4E-8047-374AA7AC8B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98A1BB-D324-BB41-B183-EA2F6CC3C0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18BF12C-B438-E14C-89EF-8CF63BC51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F7F6BCC-DEA9-CF42-AF0A-6F2ACF15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3BCA11F-3B1F-084F-93AC-4844CD2D4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75246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4574470-1FD5-A143-B7FC-EC97C028C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2EE0EA-8942-F345-A0EF-EE089B3B5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EDA958-308B-5844-81BF-976A5859FE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1864A-D005-4243-B12E-68330F4A2675}" type="datetimeFigureOut">
              <a:rPr lang="es-ES_tradnl" smtClean="0"/>
              <a:t>22/11/21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6C37F2-0660-3442-97A5-CD1DCA9ADD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8A2B9B-2747-AD4A-B390-62D9393AD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1C5A3-E71E-1846-996E-638B3481E4C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315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9825737-AC82-A941-BC96-04CBC01AF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" y="0"/>
            <a:ext cx="121875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06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B4A067A-FA7E-D84C-B76F-B79197636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87"/>
            <a:ext cx="12192000" cy="685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98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C60D210-1EAF-7342-A168-E5BC376B1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6"/>
            <a:ext cx="12192000" cy="683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473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42DF045-3084-D043-99BC-51A335793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9"/>
            <a:ext cx="12192000" cy="684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51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E4E332B-D8FF-FB41-8AE6-4376365AE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10"/>
            <a:ext cx="12192000" cy="682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6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AA997B6-CA43-0949-998C-69EF9771C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03"/>
            <a:ext cx="12192000" cy="684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891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3F1F93C-9133-AF49-A0EB-9AD55AD132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960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36401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FB5F917A-D03D-C14E-822C-5713EBB2C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7"/>
            <a:ext cx="12192000" cy="684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984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FE09916-6E87-B242-9267-4CC0C26C2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15"/>
            <a:ext cx="12192000" cy="6824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606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88ABDA1-51B1-8D48-828E-A09A8FDF5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85"/>
            <a:ext cx="12192000" cy="683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931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B7310E4-C588-BD4F-A12E-FF20612F1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85"/>
            <a:ext cx="12192000" cy="683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45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9BB51F9-82D6-7947-83F3-6CF51CC28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7" y="0"/>
            <a:ext cx="121704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221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95EF02B-311B-6949-926D-759B686D6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10"/>
            <a:ext cx="12192000" cy="682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93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A7CBA8-1D50-9444-9CF7-E80901F93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7"/>
            <a:ext cx="12192000" cy="684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1418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Panorámica</PresentationFormat>
  <Paragraphs>0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Laura Nathaly Villamil Piñeros</dc:creator>
  <cp:lastModifiedBy>Laura Nathaly Villamil Piñeros</cp:lastModifiedBy>
  <cp:revision>1</cp:revision>
  <dcterms:created xsi:type="dcterms:W3CDTF">2021-11-23T03:53:27Z</dcterms:created>
  <dcterms:modified xsi:type="dcterms:W3CDTF">2021-11-23T04:00:42Z</dcterms:modified>
</cp:coreProperties>
</file>

<file path=docProps/thumbnail.jpeg>
</file>